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9" r:id="rId4"/>
    <p:sldId id="267" r:id="rId5"/>
    <p:sldId id="268" r:id="rId6"/>
    <p:sldId id="271" r:id="rId7"/>
    <p:sldId id="272" r:id="rId8"/>
    <p:sldId id="273" r:id="rId9"/>
    <p:sldId id="274" r:id="rId10"/>
    <p:sldId id="275" r:id="rId11"/>
    <p:sldId id="27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FF24"/>
    <a:srgbClr val="5DFF65"/>
    <a:srgbClr val="93B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 varScale="1">
        <p:scale>
          <a:sx n="69" d="100"/>
          <a:sy n="69" d="100"/>
        </p:scale>
        <p:origin x="63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02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758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08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9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04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18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21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111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58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304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17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6EEC-C1FC-4867-95BC-254AD75991A4}" type="datetimeFigureOut">
              <a:rPr lang="ru-RU" smtClean="0"/>
              <a:t>13.04.2019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9FF2A-05E7-43F2-A05D-A20C2011D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00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204864"/>
            <a:ext cx="7772400" cy="1683618"/>
          </a:xfr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Путешествие в страну «Геометрических фигур»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39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8712968" cy="5518212"/>
          </a:xfrm>
        </p:spPr>
      </p:pic>
    </p:spTree>
    <p:extLst>
      <p:ext uri="{BB962C8B-B14F-4D97-AF65-F5344CB8AC3E}">
        <p14:creationId xmlns:p14="http://schemas.microsoft.com/office/powerpoint/2010/main" val="323713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Прикатилось колесо,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похожее оно,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наглядная натура,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Лишь на круглую фигуру.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Догадался, милый друг?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Ну, конечно, это…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3835623" cy="3835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вал 5"/>
          <p:cNvSpPr/>
          <p:nvPr/>
        </p:nvSpPr>
        <p:spPr>
          <a:xfrm>
            <a:off x="4860032" y="2826531"/>
            <a:ext cx="3384376" cy="331236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89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0"/>
            <a:ext cx="3727326" cy="2664296"/>
          </a:xfrm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фигуру посмотри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 альбоме начерти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 угла, три стороны,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 собой соедини.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Получился не угольник,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красивый….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908720"/>
            <a:ext cx="5491807" cy="5491807"/>
          </a:xfrm>
        </p:spPr>
      </p:pic>
      <p:sp>
        <p:nvSpPr>
          <p:cNvPr id="6" name="Равнобедренный треугольник 5"/>
          <p:cNvSpPr/>
          <p:nvPr/>
        </p:nvSpPr>
        <p:spPr>
          <a:xfrm rot="10800000">
            <a:off x="3419872" y="3501007"/>
            <a:ext cx="2016224" cy="2899519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17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365126"/>
            <a:ext cx="3727326" cy="3135882"/>
          </a:xfrm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фигура – хоть куда,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ровная всегда,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углы во мне равны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четыре стороны.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Кубик – мой любимый брат,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 я….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8" b="95925" l="10000" r="90000">
                        <a14:foregroundMark x1="44359" y1="11285" x2="31795" y2="18182"/>
                        <a14:foregroundMark x1="34103" y1="72414" x2="34103" y2="72414"/>
                        <a14:foregroundMark x1="49103" y1="95925" x2="49103" y2="95925"/>
                        <a14:foregroundMark x1="65385" y1="72100" x2="65385" y2="72100"/>
                        <a14:foregroundMark x1="67179" y1="20690" x2="67179" y2="20690"/>
                        <a14:foregroundMark x1="49359" y1="7837" x2="49359" y2="7837"/>
                        <a14:foregroundMark x1="44359" y1="11599" x2="48974" y2="7837"/>
                        <a14:foregroundMark x1="67179" y1="20376" x2="49872" y2="8777"/>
                        <a14:foregroundMark x1="67564" y1="22571" x2="65513" y2="71160"/>
                        <a14:foregroundMark x1="65385" y1="73668" x2="50000" y2="94044"/>
                        <a14:foregroundMark x1="33718" y1="72100" x2="47564" y2="92790"/>
                        <a14:foregroundMark x1="47821" y1="92790" x2="47821" y2="92790"/>
                        <a14:foregroundMark x1="47949" y1="93417" x2="47949" y2="93417"/>
                        <a14:foregroundMark x1="31923" y1="20063" x2="33974" y2="71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2816" y="2564904"/>
            <a:ext cx="9937104" cy="4064021"/>
          </a:xfrm>
        </p:spPr>
      </p:pic>
      <p:sp>
        <p:nvSpPr>
          <p:cNvPr id="6" name="Прямоугольник 5"/>
          <p:cNvSpPr/>
          <p:nvPr/>
        </p:nvSpPr>
        <p:spPr>
          <a:xfrm>
            <a:off x="4644008" y="3140968"/>
            <a:ext cx="3168352" cy="30963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00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4458"/>
            <a:ext cx="9514013" cy="713551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090273"/>
            <a:ext cx="438290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9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5 0.00232 L 0.05677 -0.03773 C 0.07083 -0.04676 0.09184 -0.05162 0.11371 -0.05162 C 0.13871 -0.05162 0.15868 -0.04676 0.17274 -0.03773 L 0.23975 0.00232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31065"/>
            <a:ext cx="4300795" cy="474701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90" y="188640"/>
            <a:ext cx="4177250" cy="33284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70" b="94353" l="9445" r="95131">
                        <a14:backgroundMark x1="39630" y1="11157" x2="55891" y2="7989"/>
                        <a14:backgroundMark x1="55501" y1="7576" x2="72736" y2="22727"/>
                        <a14:backgroundMark x1="84713" y1="41460" x2="84713" y2="41460"/>
                        <a14:backgroundMark x1="72055" y1="23554" x2="63973" y2="38292"/>
                        <a14:backgroundMark x1="66894" y1="50275" x2="66894" y2="50275"/>
                        <a14:backgroundMark x1="64946" y1="37879" x2="66602" y2="46143"/>
                        <a14:backgroundMark x1="67186" y1="50275" x2="79260" y2="34573"/>
                        <a14:backgroundMark x1="79844" y1="35124" x2="84713" y2="39256"/>
                        <a14:backgroundMark x1="84713" y1="42011" x2="68549" y2="71350"/>
                        <a14:backgroundMark x1="68160" y1="71763" x2="70497" y2="74518"/>
                        <a14:backgroundMark x1="71470" y1="72727" x2="87634" y2="75895"/>
                        <a14:backgroundMark x1="88608" y1="79614" x2="80818" y2="87466"/>
                        <a14:backgroundMark x1="80234" y1="86501" x2="79844" y2="86501"/>
                        <a14:backgroundMark x1="79844" y1="86501" x2="74976" y2="79201"/>
                        <a14:backgroundMark x1="74002" y1="79201" x2="66212" y2="80028"/>
                        <a14:backgroundMark x1="68160" y1="81956" x2="64654" y2="88292"/>
                        <a14:backgroundMark x1="64265" y1="86501" x2="53262" y2="84711"/>
                        <a14:backgroundMark x1="88608" y1="95730" x2="93476" y2="99311"/>
                        <a14:backgroundMark x1="53944" y1="86915" x2="43817" y2="85537"/>
                        <a14:backgroundMark x1="42843" y1="82369" x2="55501" y2="70386"/>
                        <a14:backgroundMark x1="53944" y1="72727" x2="52970" y2="72727"/>
                        <a14:backgroundMark x1="42551" y1="67218" x2="42551" y2="67218"/>
                        <a14:backgroundMark x1="44791" y1="67631" x2="52970" y2="70937"/>
                        <a14:backgroundMark x1="41870" y1="69008" x2="46056" y2="74105"/>
                        <a14:backgroundMark x1="44499" y1="79201" x2="34372" y2="90220"/>
                        <a14:backgroundMark x1="32814" y1="88292" x2="24635" y2="80579"/>
                        <a14:backgroundMark x1="24635" y1="80028" x2="30867" y2="75069"/>
                        <a14:backgroundMark x1="25998" y1="75069" x2="25998" y2="75069"/>
                        <a14:backgroundMark x1="26582" y1="75895" x2="29211" y2="75069"/>
                        <a14:backgroundMark x1="25609" y1="76860" x2="25024" y2="80579"/>
                        <a14:backgroundMark x1="24051" y1="83333" x2="17235" y2="78650"/>
                        <a14:backgroundMark x1="16261" y1="79614" x2="11977" y2="80028"/>
                        <a14:backgroundMark x1="12366" y1="78237" x2="12366" y2="66253"/>
                        <a14:backgroundMark x1="11977" y1="66253" x2="21714" y2="65840"/>
                        <a14:backgroundMark x1="21714" y1="65427" x2="31159" y2="70386"/>
                        <a14:backgroundMark x1="31840" y1="69008" x2="18500" y2="43802"/>
                        <a14:backgroundMark x1="19182" y1="46556" x2="22395" y2="38292"/>
                        <a14:backgroundMark x1="22687" y1="39256" x2="34761" y2="46556"/>
                        <a14:backgroundMark x1="35054" y1="44215" x2="35054" y2="44215"/>
                        <a14:backgroundMark x1="26972" y1="37879" x2="31451" y2="42424"/>
                        <a14:backgroundMark x1="25316" y1="37328" x2="26972" y2="21763"/>
                        <a14:backgroundMark x1="26972" y1="24518" x2="33398" y2="17218"/>
                        <a14:backgroundMark x1="33106" y1="13912" x2="37975" y2="9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966058"/>
            <a:ext cx="5448340" cy="38527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5736" y="4005064"/>
            <a:ext cx="437790" cy="4159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164288" y="1259004"/>
            <a:ext cx="1656184" cy="1728192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4427984" y="5589240"/>
            <a:ext cx="1584176" cy="72008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18047"/>
            <a:ext cx="10097606" cy="74767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886700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Страна Геометрических фигур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361300"/>
            <a:ext cx="3949030" cy="250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0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76000" decel="2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 0.063 0.009 0.108 0.016 0.108 C 0.023 0.108 0.029 0.063 0.031 0 C 0.034 0.063 0.04 0.108 0.047 0.108 C 0.054 0.108 0.06 0.063 0.062 0 C 0.065 0.063 0.071 0.108 0.078 0.108 C 0.085 0.108 0.092 0.063 0.094 0 C 0.096 0.063 0.102 0.108 0.11 0.108 C 0.116 0.108 0.123 0.063 0.125 0 C 0.127 0.063 0.134 0.108 0.141 0.108 C 0.148 0.108 0.154 0.063 0.156 0 C 0.159 0.063 0.165 0.108 0.172 0.108 C 0.179 0.108 0.185 0.063 0.188 0 C 0.19 0.063 0.196 0.108 0.203 0.108 C 0.21 0.108 0.217 0.063 0.219 0 C 0.221 0.063 0.227 0.108 0.235 0.108 C 0.242 0.108 0.248 0.063 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9131"/>
            <a:ext cx="8208912" cy="6438869"/>
          </a:xfrm>
        </p:spPr>
      </p:pic>
    </p:spTree>
    <p:extLst>
      <p:ext uri="{BB962C8B-B14F-4D97-AF65-F5344CB8AC3E}">
        <p14:creationId xmlns:p14="http://schemas.microsoft.com/office/powerpoint/2010/main" val="256594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90228"/>
            <a:ext cx="7886700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483768" y="1825625"/>
            <a:ext cx="2952328" cy="30243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220072" y="1452092"/>
            <a:ext cx="1855118" cy="180419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879812" y="4849961"/>
            <a:ext cx="2160240" cy="93610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6672269">
            <a:off x="7154629" y="2427501"/>
            <a:ext cx="367958" cy="51671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372200" y="1988840"/>
            <a:ext cx="360040" cy="4320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372200" y="2204864"/>
            <a:ext cx="360040" cy="216023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09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FF24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22962"/>
            <a:ext cx="8941840" cy="5663165"/>
          </a:xfrm>
        </p:spPr>
      </p:pic>
    </p:spTree>
    <p:extLst>
      <p:ext uri="{BB962C8B-B14F-4D97-AF65-F5344CB8AC3E}">
        <p14:creationId xmlns:p14="http://schemas.microsoft.com/office/powerpoint/2010/main" val="162331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404</TotalTime>
  <Words>22</Words>
  <Application>Microsoft Office PowerPoint</Application>
  <PresentationFormat>Экран (4:3)</PresentationFormat>
  <Paragraphs>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Times New Roman</vt:lpstr>
      <vt:lpstr>Тема Office</vt:lpstr>
      <vt:lpstr>Путешествие в страну «Геометрических фигур»</vt:lpstr>
      <vt:lpstr>Презентация PowerPoint</vt:lpstr>
      <vt:lpstr>Прикатилось колесо, Ведь похожее оно, Как наглядная натура, Лишь на круглую фигуру. Догадался, милый друг? Ну, конечно, это…</vt:lpstr>
      <vt:lpstr>На фигуру посмотри И в альбоме начерти Три угла, три стороны, Меж собой соедини. Получился не угольник, А красивый….</vt:lpstr>
      <vt:lpstr>Я фигура – хоть куда, Очень ровная всегда, Все углы во мне равны И четыре стороны. Кубик – мой любимый брат, Потому что я…. </vt:lpstr>
      <vt:lpstr>Презентация PowerPoint</vt:lpstr>
      <vt:lpstr>Презентация PowerPoint</vt:lpstr>
      <vt:lpstr>Страна Геометрических фигур</vt:lpstr>
      <vt:lpstr>Презентация PowerPoint</vt:lpstr>
      <vt:lpstr>Презентация PowerPoint</vt:lpstr>
      <vt:lpstr>Презентация PowerPoint</vt:lpstr>
    </vt:vector>
  </TitlesOfParts>
  <Company>DNA Project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X86</dc:creator>
  <cp:lastModifiedBy>Asus</cp:lastModifiedBy>
  <cp:revision>25</cp:revision>
  <dcterms:created xsi:type="dcterms:W3CDTF">2016-10-15T12:24:07Z</dcterms:created>
  <dcterms:modified xsi:type="dcterms:W3CDTF">2019-04-13T19:17:17Z</dcterms:modified>
</cp:coreProperties>
</file>